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</p:sldMasterIdLst>
  <p:sldIdLst>
    <p:sldId id="260" r:id="rId64"/>
    <p:sldId id="263" r:id="rId65"/>
    <p:sldId id="266" r:id="rId66"/>
    <p:sldId id="269" r:id="rId67"/>
    <p:sldId id="272" r:id="rId68"/>
    <p:sldId id="275" r:id="rId69"/>
    <p:sldId id="278" r:id="rId70"/>
    <p:sldId id="281" r:id="rId71"/>
    <p:sldId id="284" r:id="rId72"/>
    <p:sldId id="287" r:id="rId73"/>
    <p:sldId id="290" r:id="rId74"/>
    <p:sldId id="293" r:id="rId75"/>
    <p:sldId id="296" r:id="rId76"/>
    <p:sldId id="299" r:id="rId77"/>
    <p:sldId id="302" r:id="rId78"/>
    <p:sldId id="305" r:id="rId79"/>
    <p:sldId id="308" r:id="rId80"/>
    <p:sldId id="311" r:id="rId81"/>
    <p:sldId id="314" r:id="rId82"/>
    <p:sldId id="317" r:id="rId83"/>
    <p:sldId id="320" r:id="rId84"/>
    <p:sldId id="323" r:id="rId85"/>
    <p:sldId id="326" r:id="rId86"/>
    <p:sldId id="329" r:id="rId87"/>
    <p:sldId id="332" r:id="rId88"/>
    <p:sldId id="335" r:id="rId89"/>
    <p:sldId id="338" r:id="rId90"/>
    <p:sldId id="341" r:id="rId91"/>
    <p:sldId id="344" r:id="rId92"/>
    <p:sldId id="347" r:id="rId93"/>
    <p:sldId id="350" r:id="rId94"/>
    <p:sldId id="353" r:id="rId95"/>
    <p:sldId id="356" r:id="rId96"/>
    <p:sldId id="359" r:id="rId97"/>
    <p:sldId id="362" r:id="rId98"/>
    <p:sldId id="365" r:id="rId99"/>
    <p:sldId id="368" r:id="rId100"/>
    <p:sldId id="371" r:id="rId101"/>
    <p:sldId id="374" r:id="rId102"/>
    <p:sldId id="377" r:id="rId103"/>
    <p:sldId id="380" r:id="rId104"/>
    <p:sldId id="383" r:id="rId105"/>
    <p:sldId id="386" r:id="rId106"/>
    <p:sldId id="389" r:id="rId107"/>
    <p:sldId id="392" r:id="rId108"/>
    <p:sldId id="395" r:id="rId109"/>
    <p:sldId id="398" r:id="rId110"/>
    <p:sldId id="401" r:id="rId111"/>
    <p:sldId id="404" r:id="rId112"/>
    <p:sldId id="407" r:id="rId113"/>
    <p:sldId id="410" r:id="rId114"/>
    <p:sldId id="413" r:id="rId115"/>
    <p:sldId id="416" r:id="rId116"/>
    <p:sldId id="419" r:id="rId117"/>
    <p:sldId id="422" r:id="rId118"/>
    <p:sldId id="425" r:id="rId119"/>
    <p:sldId id="428" r:id="rId120"/>
    <p:sldId id="431" r:id="rId121"/>
    <p:sldId id="434" r:id="rId122"/>
    <p:sldId id="437" r:id="rId123"/>
    <p:sldId id="440" r:id="rId124"/>
    <p:sldId id="443" r:id="rId125"/>
    <p:sldId id="446" r:id="rId126"/>
  </p:sldIdLst>
  <p:sldSz cx="12192000" cy="6858000"/>
  <p:notesSz cx="12192000" cy="6858000"/>
  <p:custDataLst>
    <p:tags r:id="rId127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54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" Target="slides/slide5.xml"/><Relationship Id="rId84" Type="http://schemas.openxmlformats.org/officeDocument/2006/relationships/slide" Target="slides/slide21.xml"/><Relationship Id="rId89" Type="http://schemas.openxmlformats.org/officeDocument/2006/relationships/slide" Target="slides/slide26.xml"/><Relationship Id="rId112" Type="http://schemas.openxmlformats.org/officeDocument/2006/relationships/slide" Target="slides/slide49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4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11.xml"/><Relationship Id="rId79" Type="http://schemas.openxmlformats.org/officeDocument/2006/relationships/slide" Target="slides/slide16.xml"/><Relationship Id="rId102" Type="http://schemas.openxmlformats.org/officeDocument/2006/relationships/slide" Target="slides/slide39.xml"/><Relationship Id="rId123" Type="http://schemas.openxmlformats.org/officeDocument/2006/relationships/slide" Target="slides/slide60.xml"/><Relationship Id="rId12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7.xml"/><Relationship Id="rId95" Type="http://schemas.openxmlformats.org/officeDocument/2006/relationships/slide" Target="slides/slide3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Master" Target="slideMasters/slideMaster56.xml"/><Relationship Id="rId64" Type="http://schemas.openxmlformats.org/officeDocument/2006/relationships/slide" Target="slides/slide1.xml"/><Relationship Id="rId69" Type="http://schemas.openxmlformats.org/officeDocument/2006/relationships/slide" Target="slides/slide6.xml"/><Relationship Id="rId77" Type="http://schemas.openxmlformats.org/officeDocument/2006/relationships/slide" Target="slides/slide14.xml"/><Relationship Id="rId100" Type="http://schemas.openxmlformats.org/officeDocument/2006/relationships/slide" Target="slides/slide37.xml"/><Relationship Id="rId105" Type="http://schemas.openxmlformats.org/officeDocument/2006/relationships/slide" Target="slides/slide42.xml"/><Relationship Id="rId113" Type="http://schemas.openxmlformats.org/officeDocument/2006/relationships/slide" Target="slides/slide50.xml"/><Relationship Id="rId118" Type="http://schemas.openxmlformats.org/officeDocument/2006/relationships/slide" Target="slides/slide55.xml"/><Relationship Id="rId126" Type="http://schemas.openxmlformats.org/officeDocument/2006/relationships/slide" Target="slides/slide63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9.xml"/><Relationship Id="rId80" Type="http://schemas.openxmlformats.org/officeDocument/2006/relationships/slide" Target="slides/slide17.xml"/><Relationship Id="rId85" Type="http://schemas.openxmlformats.org/officeDocument/2006/relationships/slide" Target="slides/slide22.xml"/><Relationship Id="rId93" Type="http://schemas.openxmlformats.org/officeDocument/2006/relationships/slide" Target="slides/slide30.xml"/><Relationship Id="rId98" Type="http://schemas.openxmlformats.org/officeDocument/2006/relationships/slide" Target="slides/slide35.xml"/><Relationship Id="rId121" Type="http://schemas.openxmlformats.org/officeDocument/2006/relationships/slide" Target="slides/slide5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" Target="slides/slide4.xml"/><Relationship Id="rId103" Type="http://schemas.openxmlformats.org/officeDocument/2006/relationships/slide" Target="slides/slide40.xml"/><Relationship Id="rId108" Type="http://schemas.openxmlformats.org/officeDocument/2006/relationships/slide" Target="slides/slide45.xml"/><Relationship Id="rId116" Type="http://schemas.openxmlformats.org/officeDocument/2006/relationships/slide" Target="slides/slide53.xml"/><Relationship Id="rId124" Type="http://schemas.openxmlformats.org/officeDocument/2006/relationships/slide" Target="slides/slide61.xml"/><Relationship Id="rId129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7.xml"/><Relationship Id="rId75" Type="http://schemas.openxmlformats.org/officeDocument/2006/relationships/slide" Target="slides/slide12.xml"/><Relationship Id="rId83" Type="http://schemas.openxmlformats.org/officeDocument/2006/relationships/slide" Target="slides/slide20.xml"/><Relationship Id="rId88" Type="http://schemas.openxmlformats.org/officeDocument/2006/relationships/slide" Target="slides/slide25.xml"/><Relationship Id="rId91" Type="http://schemas.openxmlformats.org/officeDocument/2006/relationships/slide" Target="slides/slide28.xml"/><Relationship Id="rId96" Type="http://schemas.openxmlformats.org/officeDocument/2006/relationships/slide" Target="slides/slide33.xml"/><Relationship Id="rId111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43.xml"/><Relationship Id="rId114" Type="http://schemas.openxmlformats.org/officeDocument/2006/relationships/slide" Target="slides/slide51.xml"/><Relationship Id="rId119" Type="http://schemas.openxmlformats.org/officeDocument/2006/relationships/slide" Target="slides/slide56.xml"/><Relationship Id="rId127" Type="http://schemas.openxmlformats.org/officeDocument/2006/relationships/tags" Target="tags/tag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" Target="slides/slide2.xml"/><Relationship Id="rId73" Type="http://schemas.openxmlformats.org/officeDocument/2006/relationships/slide" Target="slides/slide10.xml"/><Relationship Id="rId78" Type="http://schemas.openxmlformats.org/officeDocument/2006/relationships/slide" Target="slides/slide15.xml"/><Relationship Id="rId81" Type="http://schemas.openxmlformats.org/officeDocument/2006/relationships/slide" Target="slides/slide18.xml"/><Relationship Id="rId86" Type="http://schemas.openxmlformats.org/officeDocument/2006/relationships/slide" Target="slides/slide23.xml"/><Relationship Id="rId94" Type="http://schemas.openxmlformats.org/officeDocument/2006/relationships/slide" Target="slides/slide31.xml"/><Relationship Id="rId99" Type="http://schemas.openxmlformats.org/officeDocument/2006/relationships/slide" Target="slides/slide36.xml"/><Relationship Id="rId101" Type="http://schemas.openxmlformats.org/officeDocument/2006/relationships/slide" Target="slides/slide38.xml"/><Relationship Id="rId122" Type="http://schemas.openxmlformats.org/officeDocument/2006/relationships/slide" Target="slides/slide59.xml"/><Relationship Id="rId13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6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3.xml"/><Relationship Id="rId97" Type="http://schemas.openxmlformats.org/officeDocument/2006/relationships/slide" Target="slides/slide34.xml"/><Relationship Id="rId104" Type="http://schemas.openxmlformats.org/officeDocument/2006/relationships/slide" Target="slides/slide41.xml"/><Relationship Id="rId120" Type="http://schemas.openxmlformats.org/officeDocument/2006/relationships/slide" Target="slides/slide57.xml"/><Relationship Id="rId125" Type="http://schemas.openxmlformats.org/officeDocument/2006/relationships/slide" Target="slides/slide6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8.xml"/><Relationship Id="rId92" Type="http://schemas.openxmlformats.org/officeDocument/2006/relationships/slide" Target="slides/slide2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" Target="slides/slide3.xml"/><Relationship Id="rId87" Type="http://schemas.openxmlformats.org/officeDocument/2006/relationships/slide" Target="slides/slide24.xml"/><Relationship Id="rId110" Type="http://schemas.openxmlformats.org/officeDocument/2006/relationships/slide" Target="slides/slide47.xml"/><Relationship Id="rId115" Type="http://schemas.openxmlformats.org/officeDocument/2006/relationships/slide" Target="slides/slide52.xml"/><Relationship Id="rId131" Type="http://schemas.openxmlformats.org/officeDocument/2006/relationships/tableStyles" Target="tableStyles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63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63</vt:i4>
      </vt:variant>
      <vt:variant>
        <vt:lpstr>幻灯片标题</vt:lpstr>
      </vt:variant>
      <vt:variant>
        <vt:i4>63</vt:i4>
      </vt:variant>
    </vt:vector>
  </HeadingPairs>
  <TitlesOfParts>
    <vt:vector size="126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2020-09-23T16:52:19Z</dcterms:modified>
</cp:coreProperties>
</file>